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85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05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36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6446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537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95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539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197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09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48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26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1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1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12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15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31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4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BBF532-FB67-4C15-A865-6B260CBE8ADC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BB31-C1B5-4F44-A53D-6D3216889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60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589B-FF9B-4321-A921-1ADF285A6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Veg Drone</a:t>
            </a:r>
            <a:br>
              <a:rPr lang="en-US" dirty="0"/>
            </a:br>
            <a:r>
              <a:rPr lang="en-US" sz="4000" dirty="0"/>
              <a:t>BY </a:t>
            </a:r>
            <a:r>
              <a:rPr lang="hi-IN" sz="4000" dirty="0"/>
              <a:t>कृत्रिम-इंटेलि</a:t>
            </a:r>
            <a:r>
              <a:rPr lang="en-US" sz="4000" dirty="0" err="1"/>
              <a:t>gence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E86BE-33D4-48D8-B21F-7B5E0974D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/>
              <a:t>Delhi Institute of Tool Engineering</a:t>
            </a:r>
          </a:p>
          <a:p>
            <a:r>
              <a:rPr lang="en-US" b="1" i="1" dirty="0"/>
              <a:t>mechatronics Engineering department 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92575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54F9-B4B3-4C32-8156-305BA56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3BB9-C30B-4B37-9F1D-D463EA0E9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16.jpg">
            <a:extLst>
              <a:ext uri="{FF2B5EF4-FFF2-40B4-BE49-F238E27FC236}">
                <a16:creationId xmlns:a16="http://schemas.microsoft.com/office/drawing/2014/main" id="{F3A0378C-6CEE-4414-B32D-AA3899304A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8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ACEE-E702-4D6E-9125-69AEDC63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08037-4285-4A0F-AEE2-27F3EB4B8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20.jpg">
            <a:extLst>
              <a:ext uri="{FF2B5EF4-FFF2-40B4-BE49-F238E27FC236}">
                <a16:creationId xmlns:a16="http://schemas.microsoft.com/office/drawing/2014/main" id="{ED603D1E-5818-4193-95AF-8BC2E6B1585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1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4D84-8FF3-4B2E-A084-BEC620E2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13AF-9005-4AFF-88C4-99E7F1376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17.jpg">
            <a:extLst>
              <a:ext uri="{FF2B5EF4-FFF2-40B4-BE49-F238E27FC236}">
                <a16:creationId xmlns:a16="http://schemas.microsoft.com/office/drawing/2014/main" id="{E901F6C1-AA7C-4954-86A5-BEA59AC9EF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C8DA-91E6-4494-AED5-0545C8F7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Surveillance Approaches and Challenges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6F6E-F4CD-49E0-A785-90DB827B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</a:t>
            </a:r>
            <a:r>
              <a:rPr lang="en-US" sz="25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(Computer Vision / Deep Learning)</a:t>
            </a:r>
          </a:p>
          <a:p>
            <a:pPr lvl="2"/>
            <a:r>
              <a:rPr lang="en-IN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Face </a:t>
            </a:r>
            <a:r>
              <a:rPr lang="en-US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Recognition </a:t>
            </a:r>
            <a:r>
              <a:rPr lang="en-US" sz="25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(Deep Learning)</a:t>
            </a:r>
          </a:p>
          <a:p>
            <a:pPr lvl="2"/>
            <a:r>
              <a:rPr lang="en-IN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Age and Gender </a:t>
            </a:r>
            <a:r>
              <a:rPr lang="en-US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</a:p>
          <a:p>
            <a:pPr lvl="2"/>
            <a:r>
              <a:rPr lang="en-IN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SLAM Functioning </a:t>
            </a:r>
            <a:r>
              <a:rPr lang="en-IN" sz="25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( R&amp; D </a:t>
            </a:r>
            <a:r>
              <a:rPr lang="en-US" sz="25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Approach )</a:t>
            </a:r>
          </a:p>
          <a:p>
            <a:pPr lvl="2"/>
            <a:r>
              <a:rPr lang="en-US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LiDAR for Thermal Imaging</a:t>
            </a:r>
            <a:endParaRPr lang="en-IN" sz="3000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1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6EB2-7F5A-4EED-A441-944597FE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737FC-D0DE-45BF-A568-429FAF1D3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6.jpg">
            <a:extLst>
              <a:ext uri="{FF2B5EF4-FFF2-40B4-BE49-F238E27FC236}">
                <a16:creationId xmlns:a16="http://schemas.microsoft.com/office/drawing/2014/main" id="{1B8A580C-F68C-4B95-906B-C7D66D3B1F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8503-22CC-4ED8-8EA0-20C205F7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1203-FA39-4903-BC6C-47D7839D0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GettyImages-185002046-5772f4153df78cb62ce1ad69.jpg">
            <a:extLst>
              <a:ext uri="{FF2B5EF4-FFF2-40B4-BE49-F238E27FC236}">
                <a16:creationId xmlns:a16="http://schemas.microsoft.com/office/drawing/2014/main" id="{F5E6D8E4-ABD5-45D3-BA00-EB9C3A4FA2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634E-49BA-455A-A9D6-4982C46C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D918-750B-430D-8D3F-1B8FE9B2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17 - Copy.jpg">
            <a:extLst>
              <a:ext uri="{FF2B5EF4-FFF2-40B4-BE49-F238E27FC236}">
                <a16:creationId xmlns:a16="http://schemas.microsoft.com/office/drawing/2014/main" id="{B53173F1-3920-40A2-B612-549179F2FF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8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D874-5071-4EE6-88C6-B7672FCD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Delhi Institute of Tool Engineering</a:t>
            </a:r>
            <a:br>
              <a:rPr lang="en-US" b="1" i="1" dirty="0"/>
            </a:br>
            <a:r>
              <a:rPr lang="en-US" sz="3000" b="1" i="1" dirty="0"/>
              <a:t>(Guru Gobind Singh Indraprastha University)</a:t>
            </a:r>
            <a:endParaRPr lang="en-IN" sz="30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2D0C-00C5-4667-94CB-CD389F05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b="1" i="1" dirty="0"/>
              <a:t>Department of Mechatronics Engineering</a:t>
            </a:r>
            <a:endParaRPr lang="en-IN" dirty="0"/>
          </a:p>
          <a:p>
            <a:pPr marL="0" indent="0" algn="ctr">
              <a:buNone/>
            </a:pPr>
            <a:r>
              <a:rPr lang="en-IN" sz="2800" b="1" dirty="0"/>
              <a:t>Team </a:t>
            </a:r>
            <a:r>
              <a:rPr lang="en-US" sz="2800" b="1" dirty="0"/>
              <a:t>Members: </a:t>
            </a:r>
          </a:p>
          <a:p>
            <a:pPr marL="0" indent="0" algn="ctr">
              <a:buNone/>
            </a:pPr>
            <a:r>
              <a:rPr lang="hi-IN" sz="2800" b="1" dirty="0"/>
              <a:t>कृत्रिम-इंटेलि</a:t>
            </a:r>
            <a:r>
              <a:rPr lang="en-IN" sz="2800" b="1" dirty="0" err="1"/>
              <a:t>gence</a:t>
            </a:r>
            <a:r>
              <a:rPr lang="en-US" sz="2800" b="1" dirty="0"/>
              <a:t> Veg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3100" b="1" i="1" dirty="0"/>
              <a:t>Abhishek Tyagi </a:t>
            </a:r>
            <a:r>
              <a:rPr lang="en-US" sz="2500" b="1" i="1" dirty="0"/>
              <a:t>(42370211217)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3100" b="1" i="1" dirty="0"/>
              <a:t>Sahil Kumar </a:t>
            </a:r>
            <a:r>
              <a:rPr lang="en-US" sz="2500" b="1" i="1" dirty="0"/>
              <a:t>(41870211217)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3100" b="1" i="1" dirty="0"/>
              <a:t>Siddhant Jha </a:t>
            </a:r>
            <a:r>
              <a:rPr lang="en-US" sz="2500" b="1" i="1" dirty="0"/>
              <a:t>(02970211217)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3100" b="1" i="1" dirty="0"/>
              <a:t>Yash Arora </a:t>
            </a:r>
            <a:r>
              <a:rPr lang="en-US" sz="2500" b="1" i="1" dirty="0"/>
              <a:t>(03670211217)</a:t>
            </a:r>
          </a:p>
        </p:txBody>
      </p:sp>
    </p:spTree>
    <p:extLst>
      <p:ext uri="{BB962C8B-B14F-4D97-AF65-F5344CB8AC3E}">
        <p14:creationId xmlns:p14="http://schemas.microsoft.com/office/powerpoint/2010/main" val="106424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B553-5DA1-4729-949C-397EB02A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Veg under Development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4C5C-2A0A-4A70-81FB-4A27EA68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5" descr="(224).jpg">
            <a:extLst>
              <a:ext uri="{FF2B5EF4-FFF2-40B4-BE49-F238E27FC236}">
                <a16:creationId xmlns:a16="http://schemas.microsoft.com/office/drawing/2014/main" id="{E8184463-EE89-4204-A83E-DEA483E264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54242"/>
            <a:ext cx="12192000" cy="57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7DCB-8942-4C8E-9C9C-1A5DBEDD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8020-1AEE-4527-86F4-ED423237F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2.jpg">
            <a:extLst>
              <a:ext uri="{FF2B5EF4-FFF2-40B4-BE49-F238E27FC236}">
                <a16:creationId xmlns:a16="http://schemas.microsoft.com/office/drawing/2014/main" id="{9E76CC99-9EB0-4DD8-A29E-94C225F19E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4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79A9-2AD4-4278-9EF2-B33B154F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 DRONE 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C72B-4796-439E-B3A5-55660B58E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THE LAST FEW YEARS WE HAVE SEEN A MASSIVE GROWTH IN THE MANUFACTURE AND SALES OF REMOTE CONTROL Airborne VEHICLES KNOWN AS QUADCOPTER.</a:t>
            </a:r>
          </a:p>
          <a:p>
            <a:r>
              <a:rPr lang="en-US" dirty="0"/>
              <a:t>THEY ARE SOME TIMES REFFERED TO AS DRONES, QUADROTERS OR QUAD COPTERS.</a:t>
            </a:r>
          </a:p>
          <a:p>
            <a:r>
              <a:rPr lang="en-US" dirty="0"/>
              <a:t>THESE UNMANNED AEREIL VEHICLES HAVE FOUR ARMS AND FIXED PITCH PROPELLERS WHICH ARE SET IN A 'X' OR + SYMBOL.</a:t>
            </a:r>
          </a:p>
          <a:p>
            <a:r>
              <a:rPr lang="en-US" dirty="0"/>
              <a:t>IN THE STANDARD FORMAT TWO PROPELERS WILL SPIN IN A CLOCK WISE DIRECTION WITH THE OTHER TWO SPINNING IN AN ANTI-CLOCK WISE DIRECTION ALLOWING TO FLY IN A DESIGNATED DIRECTION.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6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17C8-E181-46A5-9E7D-31037C5A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58295-E2D9-4493-8FD8-5240712A3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5.jpg">
            <a:extLst>
              <a:ext uri="{FF2B5EF4-FFF2-40B4-BE49-F238E27FC236}">
                <a16:creationId xmlns:a16="http://schemas.microsoft.com/office/drawing/2014/main" id="{05E509F5-AF5A-4FEF-9388-278787F650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6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1C2C-5BA4-4D55-A265-57647B98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77F1B-4871-4803-9CE6-9E7D5C1A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4.jpg">
            <a:extLst>
              <a:ext uri="{FF2B5EF4-FFF2-40B4-BE49-F238E27FC236}">
                <a16:creationId xmlns:a16="http://schemas.microsoft.com/office/drawing/2014/main" id="{1D419457-ECF6-4B4B-8916-83018296FB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F87E-E1BF-4640-A581-AF9351C8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FFEB-7874-4262-A203-28369858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14.jpg">
            <a:extLst>
              <a:ext uri="{FF2B5EF4-FFF2-40B4-BE49-F238E27FC236}">
                <a16:creationId xmlns:a16="http://schemas.microsoft.com/office/drawing/2014/main" id="{BDB34493-9FE3-4757-B48F-324822FB2B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0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D7A-E9FE-4958-B76D-37764C3B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A94-AEA6-4F6F-A09E-ED116B846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Untitled-15.jpg">
            <a:extLst>
              <a:ext uri="{FF2B5EF4-FFF2-40B4-BE49-F238E27FC236}">
                <a16:creationId xmlns:a16="http://schemas.microsoft.com/office/drawing/2014/main" id="{F9CB3F9D-3971-4933-B8D6-0E1EF6275C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210</TotalTime>
  <Words>191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 Light</vt:lpstr>
      <vt:lpstr>Century Gothic</vt:lpstr>
      <vt:lpstr>Wingdings 3</vt:lpstr>
      <vt:lpstr>Ion</vt:lpstr>
      <vt:lpstr>Veg Drone BY कृत्रिम-इंटेलिgence</vt:lpstr>
      <vt:lpstr>Delhi Institute of Tool Engineering (Guru Gobind Singh Indraprastha University)</vt:lpstr>
      <vt:lpstr>Veg under Development</vt:lpstr>
      <vt:lpstr>PowerPoint Presentation</vt:lpstr>
      <vt:lpstr>INTRODUCTION ( DRONE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Surveillance Approaches and Challenges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Vaeg Drone</dc:title>
  <dc:creator>Abhishek Tyagi</dc:creator>
  <cp:lastModifiedBy>Abhishek Tyagi</cp:lastModifiedBy>
  <cp:revision>11</cp:revision>
  <dcterms:created xsi:type="dcterms:W3CDTF">2021-06-04T11:55:19Z</dcterms:created>
  <dcterms:modified xsi:type="dcterms:W3CDTF">2021-06-04T15:26:02Z</dcterms:modified>
</cp:coreProperties>
</file>